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2" r:id="rId7"/>
    <p:sldId id="263" r:id="rId8"/>
    <p:sldId id="269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2D24F178-0A18-4872-99FC-053C415AB9B5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BAC2596-2B91-42BF-AC77-4C883D0CF4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368BA-4000-4186-B912-4E54127BC987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C3A9-F41E-4A8F-B464-311AD83F9588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70B2-14E7-42C9-8C8B-93C127D0F181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C476-38A7-4394-93B4-4C35CE3BBDD5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CC16-A1DE-40A6-A329-9E085B6DC034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AA88-1984-452A-BF2F-037E14443A41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5565-4C56-4CFE-ABB0-B40B79231546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2459-AEBE-407E-99AD-AEBCADCC25D4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5612-85BC-4E06-B5C8-722205375DB2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DF16-8969-4C19-B269-76AB679D43FF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2A2E-308E-4139-B5D6-5FB45BBA1621}" type="datetime1">
              <a:rPr lang="en-US" smtClean="0"/>
              <a:pPr/>
              <a:t>10/26/2015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252EECD-2D1F-4505-82A9-8A25AF9EB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5E6B33-4A37-476A-810E-4328806CAFF2}" type="datetime1">
              <a:rPr lang="en-US" smtClean="0"/>
              <a:pPr/>
              <a:t>10/26/2015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NCJIS Modernization Program Update for </a:t>
            </a:r>
            <a:r>
              <a:rPr lang="en-US" sz="4800" smtClean="0"/>
              <a:t>the </a:t>
            </a:r>
            <a:br>
              <a:rPr lang="en-US" sz="4800" smtClean="0"/>
            </a:br>
            <a:r>
              <a:rPr lang="en-US" sz="4800" smtClean="0"/>
              <a:t>NCJIS </a:t>
            </a:r>
            <a:r>
              <a:rPr lang="en-US" sz="4800" dirty="0" smtClean="0"/>
              <a:t>Advisory Committee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Tuesday, September 29, 2015</a:t>
            </a:r>
          </a:p>
          <a:p>
            <a:r>
              <a:rPr lang="en-US" dirty="0" smtClean="0"/>
              <a:t>Linda Kennedy</a:t>
            </a:r>
          </a:p>
          <a:p>
            <a:r>
              <a:rPr lang="en-US" dirty="0" smtClean="0"/>
              <a:t>NCJIS Modernization Program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6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38003"/>
            <a:ext cx="6690932" cy="656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1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457200"/>
            <a:ext cx="4724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Completed Projects</a:t>
            </a:r>
          </a:p>
          <a:p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Establish Architecture and Platform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SAG webMethods Implemented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SAG webMethods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Docs and Images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Re-engineer software applications written in MAPPER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Application used by Parole and Probation rewritten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.NET Restitution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Migrate AIM to </a:t>
            </a:r>
            <a:r>
              <a:rPr lang="en-US" sz="2400" dirty="0" err="1" smtClean="0"/>
              <a:t>Spillman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data for Investigations entered into </a:t>
            </a:r>
            <a:r>
              <a:rPr lang="en-US" sz="2000" dirty="0" err="1" smtClean="0"/>
              <a:t>Spillman</a:t>
            </a:r>
            <a:endParaRPr lang="en-US" sz="2000" dirty="0" smtClean="0"/>
          </a:p>
          <a:p>
            <a:r>
              <a:rPr lang="en-US" dirty="0"/>
              <a:t>	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04759"/>
            <a:ext cx="2105151" cy="539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73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304800"/>
            <a:ext cx="3810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Completed Project</a:t>
            </a:r>
          </a:p>
          <a:p>
            <a:r>
              <a:rPr lang="en-US" sz="2400" dirty="0" err="1"/>
              <a:t>Jlink</a:t>
            </a:r>
            <a:r>
              <a:rPr lang="en-US" sz="2400" dirty="0"/>
              <a:t> Architecture upgrade as scheduled</a:t>
            </a:r>
          </a:p>
          <a:p>
            <a:r>
              <a:rPr lang="en-US" sz="3200" b="1" dirty="0" smtClean="0"/>
              <a:t>In Progress Project</a:t>
            </a:r>
          </a:p>
          <a:p>
            <a:r>
              <a:rPr lang="en-US" sz="2400" dirty="0" smtClean="0"/>
              <a:t>Software Upgrade Law Enforcement Message Switch (</a:t>
            </a:r>
            <a:r>
              <a:rPr lang="en-US" sz="2400" dirty="0" err="1" smtClean="0"/>
              <a:t>Jlink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Initial code completed by </a:t>
            </a:r>
            <a:r>
              <a:rPr lang="en-US" sz="2000" dirty="0" err="1" smtClean="0"/>
              <a:t>NorSoft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Initial test completed by EITS on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Detailed configuration underway by EITS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Detailed testing underway by EITS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testing planned to begin in January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61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23"/>
            <a:ext cx="1981200" cy="602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6600" y="533400"/>
            <a:ext cx="4800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Progress Projects</a:t>
            </a:r>
          </a:p>
          <a:p>
            <a:endParaRPr lang="en-US" dirty="0" smtClean="0"/>
          </a:p>
          <a:p>
            <a:r>
              <a:rPr lang="en-US" sz="2400" dirty="0" smtClean="0"/>
              <a:t>Both CCH and OTIS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Funded by the 2015 legislature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Requirements completed by Business Process Analysts on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Requirements reviewed and enhanced by EITS on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Six Master Service Agreement (MSA) contractor programmers added to team on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Joint Application Design (JAD) sessions are underway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016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Program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4" y="1219201"/>
            <a:ext cx="616486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98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62201"/>
            <a:ext cx="8343900" cy="216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74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EECD-2D1F-4505-82A9-8A25AF9EBD8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4471"/>
            <a:ext cx="6019800" cy="430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788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1718</TotalTime>
  <Words>174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NCJIS Modernization Program Update for the  NCJIS Advisory Committee</vt:lpstr>
      <vt:lpstr>PowerPoint Presentation</vt:lpstr>
      <vt:lpstr>PowerPoint Presentation</vt:lpstr>
      <vt:lpstr>PowerPoint Presentation</vt:lpstr>
      <vt:lpstr>PowerPoint Presentation</vt:lpstr>
      <vt:lpstr>Phase 2 Program Organization</vt:lpstr>
      <vt:lpstr>Current Schedule</vt:lpstr>
      <vt:lpstr>Questions</vt:lpstr>
    </vt:vector>
  </TitlesOfParts>
  <Company>State Of Nevada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NCJIS Modernization Steering Committee Meeting</dc:title>
  <dc:creator>Enterprise IT</dc:creator>
  <cp:lastModifiedBy>Department Of Public Safety</cp:lastModifiedBy>
  <cp:revision>22</cp:revision>
  <cp:lastPrinted>2015-09-02T14:32:12Z</cp:lastPrinted>
  <dcterms:created xsi:type="dcterms:W3CDTF">2015-09-01T13:44:06Z</dcterms:created>
  <dcterms:modified xsi:type="dcterms:W3CDTF">2015-10-26T19:07:32Z</dcterms:modified>
</cp:coreProperties>
</file>